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vml" ContentType="application/vnd.openxmlformats-officedocument.vmlDrawi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embeddings/oleObject1.bin" ContentType="application/vnd.openxmlformats-officedocument.oleObject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44" r:id="rId1"/>
  </p:sldMasterIdLst>
  <p:notesMasterIdLst>
    <p:notesMasterId r:id="rId4"/>
  </p:notesMasterIdLst>
  <p:sldIdLst>
    <p:sldId id="377" r:id="rId2"/>
    <p:sldId id="351" r:id="rId3"/>
  </p:sldIdLst>
  <p:sldSz cx="9144000" cy="6858000" type="screen4x3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1pPr>
    <a:lvl2pPr marL="4572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2pPr>
    <a:lvl3pPr marL="9144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3pPr>
    <a:lvl4pPr marL="13716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4pPr>
    <a:lvl5pPr marL="1828800" algn="ctr" rtl="0" fontAlgn="base">
      <a:spcBef>
        <a:spcPct val="0"/>
      </a:spcBef>
      <a:spcAft>
        <a:spcPct val="0"/>
      </a:spcAft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5pPr>
    <a:lvl6pPr marL="22860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6pPr>
    <a:lvl7pPr marL="27432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7pPr>
    <a:lvl8pPr marL="32004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8pPr>
    <a:lvl9pPr marL="3657600" algn="l" defTabSz="914400" rtl="0" eaLnBrk="1" latinLnBrk="0" hangingPunct="1">
      <a:defRPr sz="4200" kern="1200">
        <a:solidFill>
          <a:srgbClr val="000000"/>
        </a:solidFill>
        <a:latin typeface="Gill Sans" charset="0"/>
        <a:ea typeface="ヒラギノ角ゴ ProN W3" charset="0"/>
        <a:cs typeface="ヒラギノ角ゴ ProN W3" charset="0"/>
        <a:sym typeface="Gill Sans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617" autoAdjust="0"/>
    <p:restoredTop sz="92845" autoAdjust="0"/>
  </p:normalViewPr>
  <p:slideViewPr>
    <p:cSldViewPr>
      <p:cViewPr>
        <p:scale>
          <a:sx n="100" d="100"/>
          <a:sy n="100" d="100"/>
        </p:scale>
        <p:origin x="-3808" y="-9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notesMaster" Target="notesMasters/notesMaster1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43A6115-7AC2-445D-A275-036BB28C4176}" type="doc">
      <dgm:prSet loTypeId="urn:microsoft.com/office/officeart/2005/8/layout/venn1" loCatId="relationship" qsTypeId="urn:microsoft.com/office/officeart/2005/8/quickstyle/simple1" qsCatId="simple" csTypeId="urn:microsoft.com/office/officeart/2005/8/colors/accent1_2" csCatId="accent1" phldr="1"/>
      <dgm:spPr/>
    </dgm:pt>
    <dgm:pt modelId="{0C22C5B2-6B5B-497F-8AA1-582421679941}">
      <dgm:prSet phldrT="[Text]" custT="1"/>
      <dgm:spPr/>
      <dgm:t>
        <a:bodyPr/>
        <a:lstStyle/>
        <a:p>
          <a:r>
            <a:rPr lang="en-US" sz="1600" dirty="0" smtClean="0"/>
            <a:t>People</a:t>
          </a:r>
        </a:p>
        <a:p>
          <a:r>
            <a:rPr lang="en-US" sz="1000" dirty="0" smtClean="0"/>
            <a:t>Culture &amp; Values</a:t>
          </a:r>
        </a:p>
        <a:p>
          <a:r>
            <a:rPr lang="en-US" sz="1000" dirty="0" smtClean="0"/>
            <a:t>Embrace Change; CI Mindset</a:t>
          </a:r>
        </a:p>
        <a:p>
          <a:r>
            <a:rPr lang="en-US" sz="1000" dirty="0" smtClean="0"/>
            <a:t>Working Together</a:t>
          </a:r>
          <a:endParaRPr lang="en-US" sz="1000" dirty="0"/>
        </a:p>
      </dgm:t>
    </dgm:pt>
    <dgm:pt modelId="{E0A47EFD-98ED-4574-A9C0-37D25DE2F8FD}" type="parTrans" cxnId="{4B5E8BBE-102E-4036-9E95-5170D5F31B62}">
      <dgm:prSet/>
      <dgm:spPr/>
      <dgm:t>
        <a:bodyPr/>
        <a:lstStyle/>
        <a:p>
          <a:endParaRPr lang="en-US"/>
        </a:p>
      </dgm:t>
    </dgm:pt>
    <dgm:pt modelId="{EB64420F-DBE2-484D-BED5-5B405A8EDAA8}" type="sibTrans" cxnId="{4B5E8BBE-102E-4036-9E95-5170D5F31B62}">
      <dgm:prSet/>
      <dgm:spPr/>
      <dgm:t>
        <a:bodyPr/>
        <a:lstStyle/>
        <a:p>
          <a:endParaRPr lang="en-US"/>
        </a:p>
      </dgm:t>
    </dgm:pt>
    <dgm:pt modelId="{18071757-2605-4E21-8252-35FFEEDAA5E8}">
      <dgm:prSet phldrT="[Text]" custT="1"/>
      <dgm:spPr/>
      <dgm:t>
        <a:bodyPr/>
        <a:lstStyle/>
        <a:p>
          <a:r>
            <a:rPr lang="en-US" sz="1600" dirty="0" smtClean="0"/>
            <a:t>Data</a:t>
          </a:r>
          <a:r>
            <a:rPr lang="en-US" sz="1400" i="1" dirty="0" smtClean="0"/>
            <a:t>(Results)</a:t>
          </a:r>
        </a:p>
        <a:p>
          <a:r>
            <a:rPr lang="en-US" sz="1000" dirty="0" smtClean="0"/>
            <a:t>You get what you measure</a:t>
          </a:r>
        </a:p>
        <a:p>
          <a:r>
            <a:rPr lang="en-US" sz="1000" dirty="0" smtClean="0"/>
            <a:t>You can’t act on what you don’t know</a:t>
          </a:r>
        </a:p>
        <a:p>
          <a:r>
            <a:rPr lang="en-US" sz="1000" dirty="0" smtClean="0"/>
            <a:t>Data without action is waste</a:t>
          </a:r>
        </a:p>
        <a:p>
          <a:r>
            <a:rPr lang="en-US" sz="1000" dirty="0" smtClean="0"/>
            <a:t>Front Line Ownership</a:t>
          </a:r>
        </a:p>
        <a:p>
          <a:r>
            <a:rPr lang="en-US" sz="1000" dirty="0" smtClean="0"/>
            <a:t>Voice of Customer</a:t>
          </a:r>
        </a:p>
        <a:p>
          <a:endParaRPr lang="en-US" sz="1400" dirty="0"/>
        </a:p>
      </dgm:t>
    </dgm:pt>
    <dgm:pt modelId="{8EF3A089-0B10-4BAB-9C39-0F625DB25026}" type="parTrans" cxnId="{CC9FFE8E-5304-4E66-B539-C1435042A60D}">
      <dgm:prSet/>
      <dgm:spPr/>
      <dgm:t>
        <a:bodyPr/>
        <a:lstStyle/>
        <a:p>
          <a:endParaRPr lang="en-US"/>
        </a:p>
      </dgm:t>
    </dgm:pt>
    <dgm:pt modelId="{29762A6F-7846-4AFE-B2BA-B1F7BF6EBC31}" type="sibTrans" cxnId="{CC9FFE8E-5304-4E66-B539-C1435042A60D}">
      <dgm:prSet/>
      <dgm:spPr/>
      <dgm:t>
        <a:bodyPr/>
        <a:lstStyle/>
        <a:p>
          <a:endParaRPr lang="en-US"/>
        </a:p>
      </dgm:t>
    </dgm:pt>
    <dgm:pt modelId="{406584DE-1ABC-4CA0-B60A-F6FC252E2D19}">
      <dgm:prSet phldrT="[Text]" custT="1"/>
      <dgm:spPr/>
      <dgm:t>
        <a:bodyPr/>
        <a:lstStyle/>
        <a:p>
          <a:r>
            <a:rPr lang="en-US" sz="1600" dirty="0" smtClean="0"/>
            <a:t>Processes</a:t>
          </a:r>
        </a:p>
        <a:p>
          <a:r>
            <a:rPr lang="en-US" sz="1000" dirty="0" smtClean="0"/>
            <a:t>Lean Systems</a:t>
          </a:r>
        </a:p>
        <a:p>
          <a:r>
            <a:rPr lang="en-US" sz="1000" dirty="0" smtClean="0"/>
            <a:t>Agile Systems</a:t>
          </a:r>
        </a:p>
        <a:p>
          <a:r>
            <a:rPr lang="en-US" sz="1000" dirty="0" smtClean="0"/>
            <a:t>Quality Systems</a:t>
          </a:r>
          <a:endParaRPr lang="en-US" sz="1000" dirty="0"/>
        </a:p>
      </dgm:t>
    </dgm:pt>
    <dgm:pt modelId="{C0201133-3C05-4082-A5CA-596672B3D90A}" type="parTrans" cxnId="{57BD6CC3-641A-4C36-A21F-1E8F2672991B}">
      <dgm:prSet/>
      <dgm:spPr/>
      <dgm:t>
        <a:bodyPr/>
        <a:lstStyle/>
        <a:p>
          <a:endParaRPr lang="en-US"/>
        </a:p>
      </dgm:t>
    </dgm:pt>
    <dgm:pt modelId="{216B07D2-DAD8-4AA3-97E8-08108D8417BB}" type="sibTrans" cxnId="{57BD6CC3-641A-4C36-A21F-1E8F2672991B}">
      <dgm:prSet/>
      <dgm:spPr/>
      <dgm:t>
        <a:bodyPr/>
        <a:lstStyle/>
        <a:p>
          <a:endParaRPr lang="en-US"/>
        </a:p>
      </dgm:t>
    </dgm:pt>
    <dgm:pt modelId="{FE5CA46B-803D-457E-9925-DCDA4C5108D9}" type="pres">
      <dgm:prSet presAssocID="{C43A6115-7AC2-445D-A275-036BB28C4176}" presName="compositeShape" presStyleCnt="0">
        <dgm:presLayoutVars>
          <dgm:chMax val="7"/>
          <dgm:dir/>
          <dgm:resizeHandles val="exact"/>
        </dgm:presLayoutVars>
      </dgm:prSet>
      <dgm:spPr/>
    </dgm:pt>
    <dgm:pt modelId="{03DDB903-1AA6-4C3D-8D1B-2E9437964740}" type="pres">
      <dgm:prSet presAssocID="{0C22C5B2-6B5B-497F-8AA1-582421679941}" presName="circ1" presStyleLbl="vennNode1" presStyleIdx="0" presStyleCnt="3"/>
      <dgm:spPr/>
      <dgm:t>
        <a:bodyPr/>
        <a:lstStyle/>
        <a:p>
          <a:endParaRPr lang="en-US"/>
        </a:p>
      </dgm:t>
    </dgm:pt>
    <dgm:pt modelId="{CC718B31-7689-4287-A1E0-AA628A8CD4C7}" type="pres">
      <dgm:prSet presAssocID="{0C22C5B2-6B5B-497F-8AA1-582421679941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08CB489-E3F3-408D-9C3B-9AB0CBB25412}" type="pres">
      <dgm:prSet presAssocID="{18071757-2605-4E21-8252-35FFEEDAA5E8}" presName="circ2" presStyleLbl="vennNode1" presStyleIdx="1" presStyleCnt="3"/>
      <dgm:spPr/>
      <dgm:t>
        <a:bodyPr/>
        <a:lstStyle/>
        <a:p>
          <a:endParaRPr lang="en-US"/>
        </a:p>
      </dgm:t>
    </dgm:pt>
    <dgm:pt modelId="{A4760577-162C-4575-BAA5-4A783AFFC53E}" type="pres">
      <dgm:prSet presAssocID="{18071757-2605-4E21-8252-35FFEEDAA5E8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4E68748-5D2A-4326-81FC-B7102CE41409}" type="pres">
      <dgm:prSet presAssocID="{406584DE-1ABC-4CA0-B60A-F6FC252E2D19}" presName="circ3" presStyleLbl="vennNode1" presStyleIdx="2" presStyleCnt="3"/>
      <dgm:spPr/>
      <dgm:t>
        <a:bodyPr/>
        <a:lstStyle/>
        <a:p>
          <a:endParaRPr lang="en-US"/>
        </a:p>
      </dgm:t>
    </dgm:pt>
    <dgm:pt modelId="{708D8826-D463-4508-ADD0-F4E727BA88F6}" type="pres">
      <dgm:prSet presAssocID="{406584DE-1ABC-4CA0-B60A-F6FC252E2D19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7BD6CC3-641A-4C36-A21F-1E8F2672991B}" srcId="{C43A6115-7AC2-445D-A275-036BB28C4176}" destId="{406584DE-1ABC-4CA0-B60A-F6FC252E2D19}" srcOrd="2" destOrd="0" parTransId="{C0201133-3C05-4082-A5CA-596672B3D90A}" sibTransId="{216B07D2-DAD8-4AA3-97E8-08108D8417BB}"/>
    <dgm:cxn modelId="{C857312E-23B7-438F-A26C-C89947C89215}" type="presOf" srcId="{18071757-2605-4E21-8252-35FFEEDAA5E8}" destId="{208CB489-E3F3-408D-9C3B-9AB0CBB25412}" srcOrd="0" destOrd="0" presId="urn:microsoft.com/office/officeart/2005/8/layout/venn1"/>
    <dgm:cxn modelId="{1C22F7B2-A9F3-4D6A-B5D4-2747DB5A9E77}" type="presOf" srcId="{406584DE-1ABC-4CA0-B60A-F6FC252E2D19}" destId="{D4E68748-5D2A-4326-81FC-B7102CE41409}" srcOrd="0" destOrd="0" presId="urn:microsoft.com/office/officeart/2005/8/layout/venn1"/>
    <dgm:cxn modelId="{4B5E8BBE-102E-4036-9E95-5170D5F31B62}" srcId="{C43A6115-7AC2-445D-A275-036BB28C4176}" destId="{0C22C5B2-6B5B-497F-8AA1-582421679941}" srcOrd="0" destOrd="0" parTransId="{E0A47EFD-98ED-4574-A9C0-37D25DE2F8FD}" sibTransId="{EB64420F-DBE2-484D-BED5-5B405A8EDAA8}"/>
    <dgm:cxn modelId="{A3D00C6B-C312-442A-BE33-9617F8425D81}" type="presOf" srcId="{C43A6115-7AC2-445D-A275-036BB28C4176}" destId="{FE5CA46B-803D-457E-9925-DCDA4C5108D9}" srcOrd="0" destOrd="0" presId="urn:microsoft.com/office/officeart/2005/8/layout/venn1"/>
    <dgm:cxn modelId="{A218E76D-9DF1-4EA7-A059-AC1D906C01C0}" type="presOf" srcId="{406584DE-1ABC-4CA0-B60A-F6FC252E2D19}" destId="{708D8826-D463-4508-ADD0-F4E727BA88F6}" srcOrd="1" destOrd="0" presId="urn:microsoft.com/office/officeart/2005/8/layout/venn1"/>
    <dgm:cxn modelId="{887C3C7B-1A1A-4C72-897D-D4A7F7E57492}" type="presOf" srcId="{0C22C5B2-6B5B-497F-8AA1-582421679941}" destId="{CC718B31-7689-4287-A1E0-AA628A8CD4C7}" srcOrd="1" destOrd="0" presId="urn:microsoft.com/office/officeart/2005/8/layout/venn1"/>
    <dgm:cxn modelId="{AB5606F8-C6A1-4031-849A-E600970AA260}" type="presOf" srcId="{18071757-2605-4E21-8252-35FFEEDAA5E8}" destId="{A4760577-162C-4575-BAA5-4A783AFFC53E}" srcOrd="1" destOrd="0" presId="urn:microsoft.com/office/officeart/2005/8/layout/venn1"/>
    <dgm:cxn modelId="{65CC3990-78CC-4BDE-87E0-1F9807EE8DC3}" type="presOf" srcId="{0C22C5B2-6B5B-497F-8AA1-582421679941}" destId="{03DDB903-1AA6-4C3D-8D1B-2E9437964740}" srcOrd="0" destOrd="0" presId="urn:microsoft.com/office/officeart/2005/8/layout/venn1"/>
    <dgm:cxn modelId="{CC9FFE8E-5304-4E66-B539-C1435042A60D}" srcId="{C43A6115-7AC2-445D-A275-036BB28C4176}" destId="{18071757-2605-4E21-8252-35FFEEDAA5E8}" srcOrd="1" destOrd="0" parTransId="{8EF3A089-0B10-4BAB-9C39-0F625DB25026}" sibTransId="{29762A6F-7846-4AFE-B2BA-B1F7BF6EBC31}"/>
    <dgm:cxn modelId="{7E28170F-5CC8-4B7C-A1E3-3FA1DDFEEBFC}" type="presParOf" srcId="{FE5CA46B-803D-457E-9925-DCDA4C5108D9}" destId="{03DDB903-1AA6-4C3D-8D1B-2E9437964740}" srcOrd="0" destOrd="0" presId="urn:microsoft.com/office/officeart/2005/8/layout/venn1"/>
    <dgm:cxn modelId="{C2998C6C-0FE8-43EF-9331-8C8156B7CB89}" type="presParOf" srcId="{FE5CA46B-803D-457E-9925-DCDA4C5108D9}" destId="{CC718B31-7689-4287-A1E0-AA628A8CD4C7}" srcOrd="1" destOrd="0" presId="urn:microsoft.com/office/officeart/2005/8/layout/venn1"/>
    <dgm:cxn modelId="{772A5224-2DB2-4C4C-AF9A-9307916C99C4}" type="presParOf" srcId="{FE5CA46B-803D-457E-9925-DCDA4C5108D9}" destId="{208CB489-E3F3-408D-9C3B-9AB0CBB25412}" srcOrd="2" destOrd="0" presId="urn:microsoft.com/office/officeart/2005/8/layout/venn1"/>
    <dgm:cxn modelId="{8C13605B-B69A-46E8-89F9-E3FF09571717}" type="presParOf" srcId="{FE5CA46B-803D-457E-9925-DCDA4C5108D9}" destId="{A4760577-162C-4575-BAA5-4A783AFFC53E}" srcOrd="3" destOrd="0" presId="urn:microsoft.com/office/officeart/2005/8/layout/venn1"/>
    <dgm:cxn modelId="{D0CD8385-F2BA-4559-9365-1D5D5E945632}" type="presParOf" srcId="{FE5CA46B-803D-457E-9925-DCDA4C5108D9}" destId="{D4E68748-5D2A-4326-81FC-B7102CE41409}" srcOrd="4" destOrd="0" presId="urn:microsoft.com/office/officeart/2005/8/layout/venn1"/>
    <dgm:cxn modelId="{9A2F3C83-AE3D-44BE-BD8C-D49A886D9FDC}" type="presParOf" srcId="{FE5CA46B-803D-457E-9925-DCDA4C5108D9}" destId="{708D8826-D463-4508-ADD0-F4E727BA88F6}" srcOrd="5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16F24B4-0A66-4432-B1BB-0AE67E873A00}" type="doc">
      <dgm:prSet loTypeId="urn:microsoft.com/office/officeart/2005/8/layout/pyramid1" loCatId="pyramid" qsTypeId="urn:microsoft.com/office/officeart/2005/8/quickstyle/simple5" qsCatId="simple" csTypeId="urn:microsoft.com/office/officeart/2005/8/colors/accent1_2" csCatId="accent1" phldr="1"/>
      <dgm:spPr/>
    </dgm:pt>
    <dgm:pt modelId="{3C18E815-B96D-49F6-8741-4BB5326BD8D4}">
      <dgm:prSet phldrT="[Text]" custT="1"/>
      <dgm:spPr>
        <a:solidFill>
          <a:schemeClr val="accent1">
            <a:lumMod val="90000"/>
          </a:schemeClr>
        </a:solidFill>
      </dgm:spPr>
      <dgm:t>
        <a:bodyPr/>
        <a:lstStyle/>
        <a:p>
          <a:r>
            <a:rPr lang="en-US" sz="2400" dirty="0" smtClean="0">
              <a:solidFill>
                <a:schemeClr val="bg2">
                  <a:lumMod val="10000"/>
                </a:schemeClr>
              </a:solidFill>
            </a:rPr>
            <a:t>Top </a:t>
          </a:r>
          <a:br>
            <a:rPr lang="en-US" sz="2400" dirty="0" smtClean="0">
              <a:solidFill>
                <a:schemeClr val="bg2">
                  <a:lumMod val="10000"/>
                </a:schemeClr>
              </a:solidFill>
            </a:rPr>
          </a:br>
          <a:r>
            <a:rPr lang="en-US" sz="2400" dirty="0" smtClean="0">
              <a:solidFill>
                <a:schemeClr val="bg2">
                  <a:lumMod val="10000"/>
                </a:schemeClr>
              </a:solidFill>
            </a:rPr>
            <a:t>priorities</a:t>
          </a:r>
          <a:endParaRPr lang="en-US" sz="2400" dirty="0">
            <a:solidFill>
              <a:schemeClr val="bg2">
                <a:lumMod val="10000"/>
              </a:schemeClr>
            </a:solidFill>
          </a:endParaRPr>
        </a:p>
      </dgm:t>
    </dgm:pt>
    <dgm:pt modelId="{60E3AB6F-2E0B-4518-A006-CD15AFF90F0E}" type="parTrans" cxnId="{6DB97B11-630B-4ADE-A374-7EA3434A9C3D}">
      <dgm:prSet/>
      <dgm:spPr/>
      <dgm:t>
        <a:bodyPr/>
        <a:lstStyle/>
        <a:p>
          <a:endParaRPr lang="en-US" sz="2400">
            <a:solidFill>
              <a:schemeClr val="bg2">
                <a:lumMod val="10000"/>
              </a:schemeClr>
            </a:solidFill>
          </a:endParaRPr>
        </a:p>
      </dgm:t>
    </dgm:pt>
    <dgm:pt modelId="{95784605-6A40-40E4-B7C4-17F19909FE1D}" type="sibTrans" cxnId="{6DB97B11-630B-4ADE-A374-7EA3434A9C3D}">
      <dgm:prSet/>
      <dgm:spPr/>
      <dgm:t>
        <a:bodyPr/>
        <a:lstStyle/>
        <a:p>
          <a:endParaRPr lang="en-US" sz="2400">
            <a:solidFill>
              <a:schemeClr val="bg2">
                <a:lumMod val="10000"/>
              </a:schemeClr>
            </a:solidFill>
          </a:endParaRPr>
        </a:p>
      </dgm:t>
    </dgm:pt>
    <dgm:pt modelId="{231CB95C-BAE6-40EA-A46D-6A3C64EE8466}">
      <dgm:prSet phldrT="[Text]" custT="1"/>
      <dgm:spPr>
        <a:solidFill>
          <a:schemeClr val="accent1">
            <a:lumMod val="75000"/>
          </a:schemeClr>
        </a:solidFill>
      </dgm:spPr>
      <dgm:t>
        <a:bodyPr/>
        <a:lstStyle/>
        <a:p>
          <a:r>
            <a:rPr lang="en-US" sz="2400" dirty="0" smtClean="0">
              <a:solidFill>
                <a:schemeClr val="bg2">
                  <a:lumMod val="10000"/>
                </a:schemeClr>
              </a:solidFill>
            </a:rPr>
            <a:t>Management-driven </a:t>
          </a:r>
          <a:endParaRPr lang="en-US" sz="2400" dirty="0">
            <a:solidFill>
              <a:schemeClr val="bg2">
                <a:lumMod val="10000"/>
              </a:schemeClr>
            </a:solidFill>
          </a:endParaRPr>
        </a:p>
      </dgm:t>
    </dgm:pt>
    <dgm:pt modelId="{4A8208E1-0F50-4805-870F-BF1371B9B637}" type="parTrans" cxnId="{A5973F87-B83E-43BC-A850-5C8808CA05E8}">
      <dgm:prSet/>
      <dgm:spPr/>
      <dgm:t>
        <a:bodyPr/>
        <a:lstStyle/>
        <a:p>
          <a:endParaRPr lang="en-US" sz="2400">
            <a:solidFill>
              <a:schemeClr val="bg2">
                <a:lumMod val="10000"/>
              </a:schemeClr>
            </a:solidFill>
          </a:endParaRPr>
        </a:p>
      </dgm:t>
    </dgm:pt>
    <dgm:pt modelId="{8E5691D4-CACE-4191-9301-BC2286BCED06}" type="sibTrans" cxnId="{A5973F87-B83E-43BC-A850-5C8808CA05E8}">
      <dgm:prSet/>
      <dgm:spPr/>
      <dgm:t>
        <a:bodyPr/>
        <a:lstStyle/>
        <a:p>
          <a:endParaRPr lang="en-US" sz="2400">
            <a:solidFill>
              <a:schemeClr val="bg2">
                <a:lumMod val="10000"/>
              </a:schemeClr>
            </a:solidFill>
          </a:endParaRPr>
        </a:p>
      </dgm:t>
    </dgm:pt>
    <dgm:pt modelId="{0FDD76D5-D86B-4772-BA30-C92F48F4D99A}">
      <dgm:prSet phldrT="[Text]" custT="1"/>
      <dgm:spPr>
        <a:solidFill>
          <a:schemeClr val="accent1">
            <a:lumMod val="50000"/>
          </a:schemeClr>
        </a:solidFill>
      </dgm:spPr>
      <dgm:t>
        <a:bodyPr/>
        <a:lstStyle/>
        <a:p>
          <a:r>
            <a:rPr lang="en-US" sz="2400" dirty="0" smtClean="0">
              <a:solidFill>
                <a:schemeClr val="bg2">
                  <a:lumMod val="10000"/>
                </a:schemeClr>
              </a:solidFill>
            </a:rPr>
            <a:t>Employee-driven</a:t>
          </a:r>
          <a:endParaRPr lang="en-US" sz="2400" dirty="0">
            <a:solidFill>
              <a:schemeClr val="bg2">
                <a:lumMod val="10000"/>
              </a:schemeClr>
            </a:solidFill>
          </a:endParaRPr>
        </a:p>
      </dgm:t>
    </dgm:pt>
    <dgm:pt modelId="{7E2FD5A3-15E4-47AE-BD1A-2A0DEB171C29}" type="parTrans" cxnId="{BA7C6FE1-87B0-4D1A-A9BD-AC9A1C2809A5}">
      <dgm:prSet/>
      <dgm:spPr/>
      <dgm:t>
        <a:bodyPr/>
        <a:lstStyle/>
        <a:p>
          <a:endParaRPr lang="en-US" sz="2400">
            <a:solidFill>
              <a:schemeClr val="bg2">
                <a:lumMod val="10000"/>
              </a:schemeClr>
            </a:solidFill>
          </a:endParaRPr>
        </a:p>
      </dgm:t>
    </dgm:pt>
    <dgm:pt modelId="{05BB8425-E99E-4837-9454-9E99DA592F23}" type="sibTrans" cxnId="{BA7C6FE1-87B0-4D1A-A9BD-AC9A1C2809A5}">
      <dgm:prSet/>
      <dgm:spPr/>
      <dgm:t>
        <a:bodyPr/>
        <a:lstStyle/>
        <a:p>
          <a:endParaRPr lang="en-US" sz="2400">
            <a:solidFill>
              <a:schemeClr val="bg2">
                <a:lumMod val="10000"/>
              </a:schemeClr>
            </a:solidFill>
          </a:endParaRPr>
        </a:p>
      </dgm:t>
    </dgm:pt>
    <dgm:pt modelId="{8266E973-129F-4D6B-BC72-17E63D2781CA}" type="pres">
      <dgm:prSet presAssocID="{816F24B4-0A66-4432-B1BB-0AE67E873A00}" presName="Name0" presStyleCnt="0">
        <dgm:presLayoutVars>
          <dgm:dir/>
          <dgm:animLvl val="lvl"/>
          <dgm:resizeHandles val="exact"/>
        </dgm:presLayoutVars>
      </dgm:prSet>
      <dgm:spPr/>
    </dgm:pt>
    <dgm:pt modelId="{0FD7C872-1648-4A29-A6DC-4552CAE737FC}" type="pres">
      <dgm:prSet presAssocID="{3C18E815-B96D-49F6-8741-4BB5326BD8D4}" presName="Name8" presStyleCnt="0"/>
      <dgm:spPr/>
    </dgm:pt>
    <dgm:pt modelId="{00AD81AE-17FD-4F90-ABDA-23709DA8672D}" type="pres">
      <dgm:prSet presAssocID="{3C18E815-B96D-49F6-8741-4BB5326BD8D4}" presName="level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F2F9FDA-7077-4B19-A19D-8F426879C1C1}" type="pres">
      <dgm:prSet presAssocID="{3C18E815-B96D-49F6-8741-4BB5326BD8D4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05F282E-DD57-4563-9970-30C0CA60900E}" type="pres">
      <dgm:prSet presAssocID="{231CB95C-BAE6-40EA-A46D-6A3C64EE8466}" presName="Name8" presStyleCnt="0"/>
      <dgm:spPr/>
    </dgm:pt>
    <dgm:pt modelId="{66461B29-E559-4430-A0F2-75AA5213B4A2}" type="pres">
      <dgm:prSet presAssocID="{231CB95C-BAE6-40EA-A46D-6A3C64EE8466}" presName="level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625A396-4399-428B-9600-2C316C7BE169}" type="pres">
      <dgm:prSet presAssocID="{231CB95C-BAE6-40EA-A46D-6A3C64EE8466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F3981AE-57DC-4456-B415-2026423B0C90}" type="pres">
      <dgm:prSet presAssocID="{0FDD76D5-D86B-4772-BA30-C92F48F4D99A}" presName="Name8" presStyleCnt="0"/>
      <dgm:spPr/>
    </dgm:pt>
    <dgm:pt modelId="{8E0D9B2F-E83F-4033-AE37-4849705BCF9C}" type="pres">
      <dgm:prSet presAssocID="{0FDD76D5-D86B-4772-BA30-C92F48F4D99A}" presName="level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D1AC62B-E20D-48E1-A5AF-80B1FF179E9F}" type="pres">
      <dgm:prSet presAssocID="{0FDD76D5-D86B-4772-BA30-C92F48F4D99A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F5A93151-22D0-4157-88BC-D085A50F7B2F}" type="presOf" srcId="{816F24B4-0A66-4432-B1BB-0AE67E873A00}" destId="{8266E973-129F-4D6B-BC72-17E63D2781CA}" srcOrd="0" destOrd="0" presId="urn:microsoft.com/office/officeart/2005/8/layout/pyramid1"/>
    <dgm:cxn modelId="{CBC69C41-D475-45FF-98C6-F4D274627595}" type="presOf" srcId="{231CB95C-BAE6-40EA-A46D-6A3C64EE8466}" destId="{66461B29-E559-4430-A0F2-75AA5213B4A2}" srcOrd="0" destOrd="0" presId="urn:microsoft.com/office/officeart/2005/8/layout/pyramid1"/>
    <dgm:cxn modelId="{1E795619-C313-4C00-BF84-B0E7218CDC4A}" type="presOf" srcId="{3C18E815-B96D-49F6-8741-4BB5326BD8D4}" destId="{7F2F9FDA-7077-4B19-A19D-8F426879C1C1}" srcOrd="1" destOrd="0" presId="urn:microsoft.com/office/officeart/2005/8/layout/pyramid1"/>
    <dgm:cxn modelId="{D8F12AF8-BF6A-4942-8729-692B45AAAAE5}" type="presOf" srcId="{0FDD76D5-D86B-4772-BA30-C92F48F4D99A}" destId="{7D1AC62B-E20D-48E1-A5AF-80B1FF179E9F}" srcOrd="1" destOrd="0" presId="urn:microsoft.com/office/officeart/2005/8/layout/pyramid1"/>
    <dgm:cxn modelId="{6DB97B11-630B-4ADE-A374-7EA3434A9C3D}" srcId="{816F24B4-0A66-4432-B1BB-0AE67E873A00}" destId="{3C18E815-B96D-49F6-8741-4BB5326BD8D4}" srcOrd="0" destOrd="0" parTransId="{60E3AB6F-2E0B-4518-A006-CD15AFF90F0E}" sibTransId="{95784605-6A40-40E4-B7C4-17F19909FE1D}"/>
    <dgm:cxn modelId="{6124AE7C-589A-4D7D-B58C-F2FA44022A5C}" type="presOf" srcId="{3C18E815-B96D-49F6-8741-4BB5326BD8D4}" destId="{00AD81AE-17FD-4F90-ABDA-23709DA8672D}" srcOrd="0" destOrd="0" presId="urn:microsoft.com/office/officeart/2005/8/layout/pyramid1"/>
    <dgm:cxn modelId="{A2A20691-8E30-4A77-9173-A13B7FA6A447}" type="presOf" srcId="{231CB95C-BAE6-40EA-A46D-6A3C64EE8466}" destId="{6625A396-4399-428B-9600-2C316C7BE169}" srcOrd="1" destOrd="0" presId="urn:microsoft.com/office/officeart/2005/8/layout/pyramid1"/>
    <dgm:cxn modelId="{A5973F87-B83E-43BC-A850-5C8808CA05E8}" srcId="{816F24B4-0A66-4432-B1BB-0AE67E873A00}" destId="{231CB95C-BAE6-40EA-A46D-6A3C64EE8466}" srcOrd="1" destOrd="0" parTransId="{4A8208E1-0F50-4805-870F-BF1371B9B637}" sibTransId="{8E5691D4-CACE-4191-9301-BC2286BCED06}"/>
    <dgm:cxn modelId="{BA7C6FE1-87B0-4D1A-A9BD-AC9A1C2809A5}" srcId="{816F24B4-0A66-4432-B1BB-0AE67E873A00}" destId="{0FDD76D5-D86B-4772-BA30-C92F48F4D99A}" srcOrd="2" destOrd="0" parTransId="{7E2FD5A3-15E4-47AE-BD1A-2A0DEB171C29}" sibTransId="{05BB8425-E99E-4837-9454-9E99DA592F23}"/>
    <dgm:cxn modelId="{35AA4E23-0E20-416A-9607-5924B42F790D}" type="presOf" srcId="{0FDD76D5-D86B-4772-BA30-C92F48F4D99A}" destId="{8E0D9B2F-E83F-4033-AE37-4849705BCF9C}" srcOrd="0" destOrd="0" presId="urn:microsoft.com/office/officeart/2005/8/layout/pyramid1"/>
    <dgm:cxn modelId="{FBD04785-82D2-4BDD-A574-1EC0F25F8393}" type="presParOf" srcId="{8266E973-129F-4D6B-BC72-17E63D2781CA}" destId="{0FD7C872-1648-4A29-A6DC-4552CAE737FC}" srcOrd="0" destOrd="0" presId="urn:microsoft.com/office/officeart/2005/8/layout/pyramid1"/>
    <dgm:cxn modelId="{77697F15-F968-4EED-9170-04E9325D06A2}" type="presParOf" srcId="{0FD7C872-1648-4A29-A6DC-4552CAE737FC}" destId="{00AD81AE-17FD-4F90-ABDA-23709DA8672D}" srcOrd="0" destOrd="0" presId="urn:microsoft.com/office/officeart/2005/8/layout/pyramid1"/>
    <dgm:cxn modelId="{41506AEA-A225-401B-BD41-7C87365B8543}" type="presParOf" srcId="{0FD7C872-1648-4A29-A6DC-4552CAE737FC}" destId="{7F2F9FDA-7077-4B19-A19D-8F426879C1C1}" srcOrd="1" destOrd="0" presId="urn:microsoft.com/office/officeart/2005/8/layout/pyramid1"/>
    <dgm:cxn modelId="{912AEDCC-47CF-4D3A-9822-94F1585DFB33}" type="presParOf" srcId="{8266E973-129F-4D6B-BC72-17E63D2781CA}" destId="{F05F282E-DD57-4563-9970-30C0CA60900E}" srcOrd="1" destOrd="0" presId="urn:microsoft.com/office/officeart/2005/8/layout/pyramid1"/>
    <dgm:cxn modelId="{E6D204A9-49F5-48EF-90FC-EDCEDD7245DF}" type="presParOf" srcId="{F05F282E-DD57-4563-9970-30C0CA60900E}" destId="{66461B29-E559-4430-A0F2-75AA5213B4A2}" srcOrd="0" destOrd="0" presId="urn:microsoft.com/office/officeart/2005/8/layout/pyramid1"/>
    <dgm:cxn modelId="{1548C498-16C6-4530-A3BF-FFF116136473}" type="presParOf" srcId="{F05F282E-DD57-4563-9970-30C0CA60900E}" destId="{6625A396-4399-428B-9600-2C316C7BE169}" srcOrd="1" destOrd="0" presId="urn:microsoft.com/office/officeart/2005/8/layout/pyramid1"/>
    <dgm:cxn modelId="{EF2732ED-AD2A-4D2E-8700-3E220AC9E111}" type="presParOf" srcId="{8266E973-129F-4D6B-BC72-17E63D2781CA}" destId="{5F3981AE-57DC-4456-B415-2026423B0C90}" srcOrd="2" destOrd="0" presId="urn:microsoft.com/office/officeart/2005/8/layout/pyramid1"/>
    <dgm:cxn modelId="{4A090DCB-5B8D-4D97-8AA7-1CF264A6115D}" type="presParOf" srcId="{5F3981AE-57DC-4456-B415-2026423B0C90}" destId="{8E0D9B2F-E83F-4033-AE37-4849705BCF9C}" srcOrd="0" destOrd="0" presId="urn:microsoft.com/office/officeart/2005/8/layout/pyramid1"/>
    <dgm:cxn modelId="{FC1920CB-63B9-4942-A2F2-169FB129AEB7}" type="presParOf" srcId="{5F3981AE-57DC-4456-B415-2026423B0C90}" destId="{7D1AC62B-E20D-48E1-A5AF-80B1FF179E9F}" srcOrd="1" destOrd="0" presId="urn:microsoft.com/office/officeart/2005/8/layout/pyramid1"/>
  </dgm:cxnLst>
  <dgm:bg>
    <a:noFill/>
  </dgm:bg>
  <dgm:whole/>
  <dgm:extLst>
    <a:ext uri="http://schemas.microsoft.com/office/drawing/2008/diagram">
      <dsp:dataModelExt xmlns:dsp="http://schemas.microsoft.com/office/drawing/2008/diagram" relId="rId1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3DDB903-1AA6-4C3D-8D1B-2E9437964740}">
      <dsp:nvSpPr>
        <dsp:cNvPr id="0" name=""/>
        <dsp:cNvSpPr/>
      </dsp:nvSpPr>
      <dsp:spPr>
        <a:xfrm>
          <a:off x="1795273" y="102681"/>
          <a:ext cx="2124453" cy="2124453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People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Culture &amp; Values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Embrace Change; CI Mindset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Working Together</a:t>
          </a:r>
          <a:endParaRPr lang="en-US" sz="1000" kern="1200" dirty="0"/>
        </a:p>
      </dsp:txBody>
      <dsp:txXfrm>
        <a:off x="2078533" y="474461"/>
        <a:ext cx="1557932" cy="956003"/>
      </dsp:txXfrm>
    </dsp:sp>
    <dsp:sp modelId="{208CB489-E3F3-408D-9C3B-9AB0CBB25412}">
      <dsp:nvSpPr>
        <dsp:cNvPr id="0" name=""/>
        <dsp:cNvSpPr/>
      </dsp:nvSpPr>
      <dsp:spPr>
        <a:xfrm>
          <a:off x="2561846" y="1430465"/>
          <a:ext cx="2124453" cy="2124453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Data</a:t>
          </a:r>
          <a:r>
            <a:rPr lang="en-US" sz="1400" i="1" kern="1200" dirty="0" smtClean="0"/>
            <a:t>(Results)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You get what you measure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You can’t act on what you don’t know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Data without action is waste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Front Line Ownership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Voice of Customer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400" kern="1200" dirty="0"/>
        </a:p>
      </dsp:txBody>
      <dsp:txXfrm>
        <a:off x="3211575" y="1979282"/>
        <a:ext cx="1274671" cy="1168449"/>
      </dsp:txXfrm>
    </dsp:sp>
    <dsp:sp modelId="{D4E68748-5D2A-4326-81FC-B7102CE41409}">
      <dsp:nvSpPr>
        <dsp:cNvPr id="0" name=""/>
        <dsp:cNvSpPr/>
      </dsp:nvSpPr>
      <dsp:spPr>
        <a:xfrm>
          <a:off x="1028699" y="1430465"/>
          <a:ext cx="2124453" cy="2124453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Processes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Lean Systems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Agile Systems</a:t>
          </a: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00" kern="1200" dirty="0" smtClean="0"/>
            <a:t>Quality Systems</a:t>
          </a:r>
          <a:endParaRPr lang="en-US" sz="1000" kern="1200" dirty="0"/>
        </a:p>
      </dsp:txBody>
      <dsp:txXfrm>
        <a:off x="1228752" y="1979282"/>
        <a:ext cx="1274671" cy="116844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0AD81AE-17FD-4F90-ABDA-23709DA8672D}">
      <dsp:nvSpPr>
        <dsp:cNvPr id="0" name=""/>
        <dsp:cNvSpPr/>
      </dsp:nvSpPr>
      <dsp:spPr>
        <a:xfrm>
          <a:off x="1821131" y="0"/>
          <a:ext cx="1821131" cy="1496642"/>
        </a:xfrm>
        <a:prstGeom prst="trapezoid">
          <a:avLst>
            <a:gd name="adj" fmla="val 60841"/>
          </a:avLst>
        </a:prstGeom>
        <a:solidFill>
          <a:schemeClr val="accent1">
            <a:lumMod val="90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>
              <a:solidFill>
                <a:schemeClr val="bg2">
                  <a:lumMod val="10000"/>
                </a:schemeClr>
              </a:solidFill>
            </a:rPr>
            <a:t>Top </a:t>
          </a:r>
          <a:br>
            <a:rPr lang="en-US" sz="2400" kern="1200" dirty="0" smtClean="0">
              <a:solidFill>
                <a:schemeClr val="bg2">
                  <a:lumMod val="10000"/>
                </a:schemeClr>
              </a:solidFill>
            </a:rPr>
          </a:br>
          <a:r>
            <a:rPr lang="en-US" sz="2400" kern="1200" dirty="0" smtClean="0">
              <a:solidFill>
                <a:schemeClr val="bg2">
                  <a:lumMod val="10000"/>
                </a:schemeClr>
              </a:solidFill>
            </a:rPr>
            <a:t>priorities</a:t>
          </a:r>
          <a:endParaRPr lang="en-US" sz="2400" kern="1200" dirty="0">
            <a:solidFill>
              <a:schemeClr val="bg2">
                <a:lumMod val="10000"/>
              </a:schemeClr>
            </a:solidFill>
          </a:endParaRPr>
        </a:p>
      </dsp:txBody>
      <dsp:txXfrm>
        <a:off x="1821131" y="0"/>
        <a:ext cx="1821131" cy="1496642"/>
      </dsp:txXfrm>
    </dsp:sp>
    <dsp:sp modelId="{66461B29-E559-4430-A0F2-75AA5213B4A2}">
      <dsp:nvSpPr>
        <dsp:cNvPr id="0" name=""/>
        <dsp:cNvSpPr/>
      </dsp:nvSpPr>
      <dsp:spPr>
        <a:xfrm>
          <a:off x="910565" y="1496642"/>
          <a:ext cx="3642263" cy="1496642"/>
        </a:xfrm>
        <a:prstGeom prst="trapezoid">
          <a:avLst>
            <a:gd name="adj" fmla="val 60841"/>
          </a:avLst>
        </a:prstGeom>
        <a:solidFill>
          <a:schemeClr val="accent1">
            <a:lumMod val="75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>
              <a:solidFill>
                <a:schemeClr val="bg2">
                  <a:lumMod val="10000"/>
                </a:schemeClr>
              </a:solidFill>
            </a:rPr>
            <a:t>Management-driven </a:t>
          </a:r>
          <a:endParaRPr lang="en-US" sz="2400" kern="1200" dirty="0">
            <a:solidFill>
              <a:schemeClr val="bg2">
                <a:lumMod val="10000"/>
              </a:schemeClr>
            </a:solidFill>
          </a:endParaRPr>
        </a:p>
      </dsp:txBody>
      <dsp:txXfrm>
        <a:off x="1547961" y="1496642"/>
        <a:ext cx="2367471" cy="1496642"/>
      </dsp:txXfrm>
    </dsp:sp>
    <dsp:sp modelId="{8E0D9B2F-E83F-4033-AE37-4849705BCF9C}">
      <dsp:nvSpPr>
        <dsp:cNvPr id="0" name=""/>
        <dsp:cNvSpPr/>
      </dsp:nvSpPr>
      <dsp:spPr>
        <a:xfrm>
          <a:off x="0" y="2993285"/>
          <a:ext cx="5463395" cy="1496642"/>
        </a:xfrm>
        <a:prstGeom prst="trapezoid">
          <a:avLst>
            <a:gd name="adj" fmla="val 60841"/>
          </a:avLst>
        </a:prstGeom>
        <a:solidFill>
          <a:schemeClr val="accent1">
            <a:lumMod val="5000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>
              <a:solidFill>
                <a:schemeClr val="bg2">
                  <a:lumMod val="10000"/>
                </a:schemeClr>
              </a:solidFill>
            </a:rPr>
            <a:t>Employee-driven</a:t>
          </a:r>
          <a:endParaRPr lang="en-US" sz="2400" kern="1200" dirty="0">
            <a:solidFill>
              <a:schemeClr val="bg2">
                <a:lumMod val="10000"/>
              </a:schemeClr>
            </a:solidFill>
          </a:endParaRPr>
        </a:p>
      </dsp:txBody>
      <dsp:txXfrm>
        <a:off x="956094" y="2993285"/>
        <a:ext cx="3551206" cy="149664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0242" name="Rectangle 2"/>
          <p:cNvSpPr>
            <a:spLocks noGrp="1" noChangeArrowheads="1"/>
          </p:cNvSpPr>
          <p:nvPr>
            <p:ph type="body" sz="quarter" idx="1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01353859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Gill Sans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Gill Sans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Gill Sans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Gill Sans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Gill Sans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>
          <a:xfrm>
            <a:off x="152400" y="4343400"/>
            <a:ext cx="6477000" cy="4572000"/>
          </a:xfrm>
        </p:spPr>
        <p:txBody>
          <a:bodyPr>
            <a:normAutofit fontScale="77500" lnSpcReduction="20000"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/>
          <a:lstStyle/>
          <a:p>
            <a:fld id="{9D0359A8-4EA7-409B-87A7-B1BDF2047892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685800" y="990600"/>
            <a:ext cx="7772400" cy="1470025"/>
          </a:xfrm>
        </p:spPr>
        <p:txBody>
          <a:bodyPr/>
          <a:lstStyle>
            <a:lvl1pPr>
              <a:defRPr sz="4800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Presentation Title - Arial 48pt Bold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685800" y="2593975"/>
            <a:ext cx="7772400" cy="1752600"/>
          </a:xfrm>
        </p:spPr>
        <p:txBody>
          <a:bodyPr>
            <a:normAutofit/>
          </a:bodyPr>
          <a:lstStyle>
            <a:lvl1pPr marL="0" indent="0" algn="l">
              <a:buNone/>
              <a:defRPr sz="3600" baseline="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Presenter Name – Arial 36pt</a:t>
            </a:r>
          </a:p>
          <a:p>
            <a:r>
              <a:rPr lang="en-US" dirty="0" smtClean="0"/>
              <a:t>Date – Arial 36pt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Title Only – Arial 36pt Bold</a:t>
            </a:r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Title – Arial 36pt Bold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2" hasCustomPrompt="1"/>
          </p:nvPr>
        </p:nvSpPr>
        <p:spPr>
          <a:xfrm>
            <a:off x="457200" y="1752600"/>
            <a:ext cx="8229600" cy="44958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 baseline="0"/>
            </a:lvl1pPr>
          </a:lstStyle>
          <a:p>
            <a:r>
              <a:rPr lang="en-US" dirty="0" smtClean="0"/>
              <a:t>Title – Arial 36pt Bold</a:t>
            </a:r>
            <a:endParaRPr 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12" hasCustomPrompt="1"/>
          </p:nvPr>
        </p:nvSpPr>
        <p:spPr>
          <a:xfrm>
            <a:off x="457200" y="1752600"/>
            <a:ext cx="4038600" cy="4343400"/>
          </a:xfrm>
        </p:spPr>
        <p:txBody>
          <a:bodyPr/>
          <a:lstStyle>
            <a:lvl1pPr>
              <a:defRPr/>
            </a:lvl1pPr>
            <a:lvl5pPr>
              <a:defRPr/>
            </a:lvl5pPr>
            <a:lvl6pPr>
              <a:buNone/>
              <a:defRPr/>
            </a:lvl6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3" name="Content Placeholder 11"/>
          <p:cNvSpPr>
            <a:spLocks noGrp="1"/>
          </p:cNvSpPr>
          <p:nvPr>
            <p:ph sz="quarter" idx="13" hasCustomPrompt="1"/>
          </p:nvPr>
        </p:nvSpPr>
        <p:spPr>
          <a:xfrm>
            <a:off x="4648200" y="1752600"/>
            <a:ext cx="4038600" cy="43434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and 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 baseline="0"/>
            </a:lvl1pPr>
          </a:lstStyle>
          <a:p>
            <a:r>
              <a:rPr lang="en-US" dirty="0" smtClean="0"/>
              <a:t>Title – Arial 36pt Bold</a:t>
            </a:r>
            <a:endParaRPr 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12" hasCustomPrompt="1"/>
          </p:nvPr>
        </p:nvSpPr>
        <p:spPr>
          <a:xfrm>
            <a:off x="457200" y="1752600"/>
            <a:ext cx="4038600" cy="4343400"/>
          </a:xfrm>
        </p:spPr>
        <p:txBody>
          <a:bodyPr/>
          <a:lstStyle>
            <a:lvl1pPr>
              <a:defRPr/>
            </a:lvl1pPr>
            <a:lvl5pPr>
              <a:defRPr/>
            </a:lvl5pPr>
            <a:lvl6pPr>
              <a:buNone/>
              <a:defRPr/>
            </a:lvl6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3" name="Content Placeholder 11"/>
          <p:cNvSpPr>
            <a:spLocks noGrp="1"/>
          </p:cNvSpPr>
          <p:nvPr>
            <p:ph sz="quarter" idx="13" hasCustomPrompt="1"/>
          </p:nvPr>
        </p:nvSpPr>
        <p:spPr>
          <a:xfrm>
            <a:off x="4648200" y="1752600"/>
            <a:ext cx="4038600" cy="21336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8" name="Content Placeholder 11"/>
          <p:cNvSpPr>
            <a:spLocks noGrp="1"/>
          </p:cNvSpPr>
          <p:nvPr>
            <p:ph sz="quarter" idx="14" hasCustomPrompt="1"/>
          </p:nvPr>
        </p:nvSpPr>
        <p:spPr>
          <a:xfrm>
            <a:off x="4648200" y="3962400"/>
            <a:ext cx="4038600" cy="21336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title" hasCustomPrompt="1"/>
          </p:nvPr>
        </p:nvSpPr>
        <p:spPr>
          <a:xfrm>
            <a:off x="722313" y="3667125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0" cap="none" baseline="0">
                <a:solidFill>
                  <a:schemeClr val="tx1"/>
                </a:solidFill>
                <a:latin typeface="+mn-lt"/>
              </a:defRPr>
            </a:lvl1pPr>
          </a:lstStyle>
          <a:p>
            <a:r>
              <a:rPr lang="en-US" dirty="0" smtClean="0"/>
              <a:t>Subtitle – Arial Bold 36pt</a:t>
            </a:r>
            <a:endParaRPr lang="en-US" dirty="0"/>
          </a:p>
        </p:txBody>
      </p:sp>
      <p:sp>
        <p:nvSpPr>
          <p:cNvPr id="8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722313" y="2166938"/>
            <a:ext cx="7772400" cy="1500187"/>
          </a:xfrm>
        </p:spPr>
        <p:txBody>
          <a:bodyPr anchor="b">
            <a:noAutofit/>
          </a:bodyPr>
          <a:lstStyle>
            <a:lvl1pPr marL="0" indent="0">
              <a:buNone/>
              <a:defRPr sz="4400" b="1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Section Header - Bold 44pt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Title Only – Arial 36pt Bold</a:t>
            </a:r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Title – Arial 36pt Bold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2" hasCustomPrompt="1"/>
          </p:nvPr>
        </p:nvSpPr>
        <p:spPr>
          <a:xfrm>
            <a:off x="457200" y="1752600"/>
            <a:ext cx="8229600" cy="44958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 baseline="0"/>
            </a:lvl1pPr>
          </a:lstStyle>
          <a:p>
            <a:r>
              <a:rPr lang="en-US" dirty="0" smtClean="0"/>
              <a:t>Title – Arial 36pt Bold</a:t>
            </a:r>
            <a:endParaRPr 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12" hasCustomPrompt="1"/>
          </p:nvPr>
        </p:nvSpPr>
        <p:spPr>
          <a:xfrm>
            <a:off x="457200" y="1752600"/>
            <a:ext cx="4038600" cy="4343400"/>
          </a:xfrm>
        </p:spPr>
        <p:txBody>
          <a:bodyPr/>
          <a:lstStyle>
            <a:lvl1pPr>
              <a:defRPr/>
            </a:lvl1pPr>
            <a:lvl5pPr>
              <a:defRPr/>
            </a:lvl5pPr>
            <a:lvl6pPr>
              <a:buNone/>
              <a:defRPr/>
            </a:lvl6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3" name="Content Placeholder 11"/>
          <p:cNvSpPr>
            <a:spLocks noGrp="1"/>
          </p:cNvSpPr>
          <p:nvPr>
            <p:ph sz="quarter" idx="13" hasCustomPrompt="1"/>
          </p:nvPr>
        </p:nvSpPr>
        <p:spPr>
          <a:xfrm>
            <a:off x="4648200" y="1752600"/>
            <a:ext cx="4038600" cy="43434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 baseline="0"/>
            </a:lvl1pPr>
          </a:lstStyle>
          <a:p>
            <a:r>
              <a:rPr lang="en-US" dirty="0" smtClean="0"/>
              <a:t>Title – Arial 36pt Bold</a:t>
            </a:r>
            <a:endParaRPr 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12" hasCustomPrompt="1"/>
          </p:nvPr>
        </p:nvSpPr>
        <p:spPr>
          <a:xfrm>
            <a:off x="457200" y="1752600"/>
            <a:ext cx="4038600" cy="4343400"/>
          </a:xfrm>
        </p:spPr>
        <p:txBody>
          <a:bodyPr/>
          <a:lstStyle>
            <a:lvl1pPr>
              <a:defRPr/>
            </a:lvl1pPr>
            <a:lvl5pPr>
              <a:defRPr/>
            </a:lvl5pPr>
            <a:lvl6pPr>
              <a:buNone/>
              <a:defRPr/>
            </a:lvl6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3" name="Content Placeholder 11"/>
          <p:cNvSpPr>
            <a:spLocks noGrp="1"/>
          </p:cNvSpPr>
          <p:nvPr>
            <p:ph sz="quarter" idx="13" hasCustomPrompt="1"/>
          </p:nvPr>
        </p:nvSpPr>
        <p:spPr>
          <a:xfrm>
            <a:off x="4648200" y="1752600"/>
            <a:ext cx="4038600" cy="21336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8" name="Content Placeholder 11"/>
          <p:cNvSpPr>
            <a:spLocks noGrp="1"/>
          </p:cNvSpPr>
          <p:nvPr>
            <p:ph sz="quarter" idx="14" hasCustomPrompt="1"/>
          </p:nvPr>
        </p:nvSpPr>
        <p:spPr>
          <a:xfrm>
            <a:off x="4648200" y="3962400"/>
            <a:ext cx="4038600" cy="21336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First level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title" hasCustomPrompt="1"/>
          </p:nvPr>
        </p:nvSpPr>
        <p:spPr>
          <a:xfrm>
            <a:off x="722313" y="3667125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0" cap="none" baseline="0">
                <a:solidFill>
                  <a:schemeClr val="tx1"/>
                </a:solidFill>
                <a:latin typeface="+mn-lt"/>
              </a:defRPr>
            </a:lvl1pPr>
          </a:lstStyle>
          <a:p>
            <a:r>
              <a:rPr lang="en-US" dirty="0" smtClean="0"/>
              <a:t>Subtitle – Arial Bold 36pt</a:t>
            </a:r>
            <a:endParaRPr lang="en-US" dirty="0"/>
          </a:p>
        </p:txBody>
      </p:sp>
      <p:sp>
        <p:nvSpPr>
          <p:cNvPr id="8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722313" y="2166938"/>
            <a:ext cx="7772400" cy="1500187"/>
          </a:xfrm>
        </p:spPr>
        <p:txBody>
          <a:bodyPr anchor="b">
            <a:noAutofit/>
          </a:bodyPr>
          <a:lstStyle>
            <a:lvl1pPr marL="0" indent="0">
              <a:buNone/>
              <a:defRPr sz="4400" b="1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Section Header - Bold 44pt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title" hasCustomPrompt="1"/>
          </p:nvPr>
        </p:nvSpPr>
        <p:spPr>
          <a:xfrm>
            <a:off x="722313" y="3667125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0" cap="none" baseline="0">
                <a:solidFill>
                  <a:schemeClr val="tx1"/>
                </a:solidFill>
                <a:latin typeface="+mn-lt"/>
              </a:defRPr>
            </a:lvl1pPr>
          </a:lstStyle>
          <a:p>
            <a:r>
              <a:rPr lang="en-US" dirty="0" smtClean="0"/>
              <a:t>Subtitle – Arial Bold 36pt</a:t>
            </a:r>
            <a:endParaRPr lang="en-US" dirty="0"/>
          </a:p>
        </p:txBody>
      </p:sp>
      <p:sp>
        <p:nvSpPr>
          <p:cNvPr id="8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722313" y="2166938"/>
            <a:ext cx="7772400" cy="1500187"/>
          </a:xfrm>
        </p:spPr>
        <p:txBody>
          <a:bodyPr anchor="b">
            <a:noAutofit/>
          </a:bodyPr>
          <a:lstStyle>
            <a:lvl1pPr marL="0" indent="0">
              <a:buNone/>
              <a:defRPr sz="4400" b="1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Section Header - Bold 44pt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13"/>
          <p:cNvGrpSpPr/>
          <p:nvPr/>
        </p:nvGrpSpPr>
        <p:grpSpPr>
          <a:xfrm>
            <a:off x="-14977" y="76075"/>
            <a:ext cx="9201052" cy="474457"/>
            <a:chOff x="-15015" y="391067"/>
            <a:chExt cx="8937626" cy="474457"/>
          </a:xfrm>
        </p:grpSpPr>
        <p:sp>
          <p:nvSpPr>
            <p:cNvPr id="9" name="Freeform 8"/>
            <p:cNvSpPr>
              <a:spLocks/>
            </p:cNvSpPr>
            <p:nvPr/>
          </p:nvSpPr>
          <p:spPr bwMode="auto">
            <a:xfrm rot="21435692">
              <a:off x="-15015" y="391067"/>
              <a:ext cx="8937626" cy="474457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>
                <a:gd name="connsiteX0" fmla="*/ 0 w 5627"/>
                <a:gd name="connsiteY0" fmla="*/ 691 h 748"/>
                <a:gd name="connsiteX1" fmla="*/ 1608 w 5627"/>
                <a:gd name="connsiteY1" fmla="*/ 7 h 748"/>
                <a:gd name="connsiteX2" fmla="*/ 4110 w 5627"/>
                <a:gd name="connsiteY2" fmla="*/ 733 h 748"/>
                <a:gd name="connsiteX3" fmla="*/ 5627 w 5627"/>
                <a:gd name="connsiteY3" fmla="*/ 96 h 748"/>
                <a:gd name="connsiteX0" fmla="*/ 0 w 5630"/>
                <a:gd name="connsiteY0" fmla="*/ 691 h 771"/>
                <a:gd name="connsiteX1" fmla="*/ 1608 w 5630"/>
                <a:gd name="connsiteY1" fmla="*/ 7 h 771"/>
                <a:gd name="connsiteX2" fmla="*/ 4110 w 5630"/>
                <a:gd name="connsiteY2" fmla="*/ 733 h 771"/>
                <a:gd name="connsiteX3" fmla="*/ 5630 w 5630"/>
                <a:gd name="connsiteY3" fmla="*/ 236 h 77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630" h="771">
                  <a:moveTo>
                    <a:pt x="0" y="691"/>
                  </a:moveTo>
                  <a:cubicBezTo>
                    <a:pt x="282" y="463"/>
                    <a:pt x="923" y="0"/>
                    <a:pt x="1608" y="7"/>
                  </a:cubicBezTo>
                  <a:cubicBezTo>
                    <a:pt x="2293" y="14"/>
                    <a:pt x="3440" y="695"/>
                    <a:pt x="4110" y="733"/>
                  </a:cubicBezTo>
                  <a:cubicBezTo>
                    <a:pt x="4780" y="771"/>
                    <a:pt x="5284" y="446"/>
                    <a:pt x="5630" y="236"/>
                  </a:cubicBezTo>
                </a:path>
              </a:pathLst>
            </a:custGeom>
            <a:noFill/>
            <a:ln w="10795" cap="flat" cmpd="sng" algn="ctr">
              <a:solidFill>
                <a:schemeClr val="accent3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 rot="21435692">
              <a:off x="-11150" y="429479"/>
              <a:ext cx="8903688" cy="390621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>
                <a:gd name="connsiteX0" fmla="*/ 0 w 5720"/>
                <a:gd name="connsiteY0" fmla="*/ 518 h 607"/>
                <a:gd name="connsiteX1" fmla="*/ 1638 w 5720"/>
                <a:gd name="connsiteY1" fmla="*/ 14 h 607"/>
                <a:gd name="connsiteX2" fmla="*/ 4122 w 5720"/>
                <a:gd name="connsiteY2" fmla="*/ 602 h 607"/>
                <a:gd name="connsiteX3" fmla="*/ 5720 w 5720"/>
                <a:gd name="connsiteY3" fmla="*/ 42 h 607"/>
                <a:gd name="connsiteX0" fmla="*/ 0 w 5728"/>
                <a:gd name="connsiteY0" fmla="*/ 518 h 610"/>
                <a:gd name="connsiteX1" fmla="*/ 1638 w 5728"/>
                <a:gd name="connsiteY1" fmla="*/ 14 h 610"/>
                <a:gd name="connsiteX2" fmla="*/ 4122 w 5728"/>
                <a:gd name="connsiteY2" fmla="*/ 602 h 610"/>
                <a:gd name="connsiteX3" fmla="*/ 5728 w 5728"/>
                <a:gd name="connsiteY3" fmla="*/ 61 h 610"/>
                <a:gd name="connsiteX0" fmla="*/ 0 w 5595"/>
                <a:gd name="connsiteY0" fmla="*/ 518 h 629"/>
                <a:gd name="connsiteX1" fmla="*/ 1638 w 5595"/>
                <a:gd name="connsiteY1" fmla="*/ 14 h 629"/>
                <a:gd name="connsiteX2" fmla="*/ 4122 w 5595"/>
                <a:gd name="connsiteY2" fmla="*/ 602 h 629"/>
                <a:gd name="connsiteX3" fmla="*/ 5595 w 5595"/>
                <a:gd name="connsiteY3" fmla="*/ 174 h 6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595" h="629">
                  <a:moveTo>
                    <a:pt x="0" y="518"/>
                  </a:moveTo>
                  <a:cubicBezTo>
                    <a:pt x="273" y="433"/>
                    <a:pt x="951" y="0"/>
                    <a:pt x="1638" y="14"/>
                  </a:cubicBezTo>
                  <a:cubicBezTo>
                    <a:pt x="2325" y="28"/>
                    <a:pt x="3463" y="575"/>
                    <a:pt x="4122" y="602"/>
                  </a:cubicBezTo>
                  <a:cubicBezTo>
                    <a:pt x="4781" y="629"/>
                    <a:pt x="5253" y="344"/>
                    <a:pt x="5595" y="174"/>
                  </a:cubicBezTo>
                </a:path>
              </a:pathLst>
            </a:custGeom>
            <a:noFill/>
            <a:ln w="9525" cap="flat" cmpd="sng" algn="ctr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dirty="0" smtClean="0"/>
              <a:t>Headline – Arial 36pt Bold</a:t>
            </a:r>
            <a:br>
              <a:rPr lang="en-US" dirty="0" smtClean="0"/>
            </a:br>
            <a:r>
              <a:rPr lang="en-US" dirty="0" smtClean="0"/>
              <a:t>Space for 2 lines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First level – 24pt</a:t>
            </a:r>
          </a:p>
          <a:p>
            <a:pPr lvl="1"/>
            <a:r>
              <a:rPr lang="en-US" dirty="0" smtClean="0"/>
              <a:t>Second level – 22pt</a:t>
            </a:r>
          </a:p>
          <a:p>
            <a:pPr lvl="2"/>
            <a:r>
              <a:rPr lang="en-US" dirty="0" smtClean="0"/>
              <a:t>Third level – 20pt</a:t>
            </a:r>
          </a:p>
          <a:p>
            <a:pPr lvl="3"/>
            <a:r>
              <a:rPr lang="en-US" dirty="0" smtClean="0"/>
              <a:t>Fourth level – 18pt</a:t>
            </a:r>
          </a:p>
          <a:p>
            <a:pPr lvl="4"/>
            <a:r>
              <a:rPr lang="en-US" dirty="0" smtClean="0"/>
              <a:t>Fifth level – 16pt</a:t>
            </a:r>
          </a:p>
          <a:p>
            <a:pPr lvl="5"/>
            <a:r>
              <a:rPr lang="en-US" sz="1400" dirty="0" smtClean="0"/>
              <a:t>Sixth level – 14pt</a:t>
            </a:r>
          </a:p>
          <a:p>
            <a:pPr lvl="6"/>
            <a:r>
              <a:rPr lang="en-US" dirty="0" smtClean="0"/>
              <a:t>Seventh level – 14pt</a:t>
            </a:r>
          </a:p>
          <a:p>
            <a:pPr lvl="7"/>
            <a:r>
              <a:rPr lang="en-US" dirty="0" smtClean="0"/>
              <a:t>Eighth level – 14pt</a:t>
            </a:r>
          </a:p>
          <a:p>
            <a:pPr lvl="8"/>
            <a:r>
              <a:rPr lang="en-US" dirty="0" smtClean="0"/>
              <a:t>Ninth level – 14pt</a:t>
            </a:r>
          </a:p>
          <a:p>
            <a:pPr lvl="8"/>
            <a:endParaRPr lang="en-US" dirty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  <p:sldLayoutId id="2147483756" r:id="rId12"/>
    <p:sldLayoutId id="2147483757" r:id="rId13"/>
  </p:sldLayoutIdLst>
  <p:hf hdr="0" ftr="0"/>
  <p:txStyles>
    <p:titleStyle>
      <a:lvl1pPr algn="l" defTabSz="914400" rtl="0" eaLnBrk="1" latinLnBrk="0" hangingPunct="1">
        <a:spcBef>
          <a:spcPct val="0"/>
        </a:spcBef>
        <a:buNone/>
        <a:defRPr sz="3600" b="1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4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914400" indent="-457200" algn="l" defTabSz="914400" rtl="0" eaLnBrk="1" latinLnBrk="0" hangingPunct="1">
        <a:spcBef>
          <a:spcPct val="20000"/>
        </a:spcBef>
        <a:buClr>
          <a:schemeClr val="accent3"/>
        </a:buClr>
        <a:buSzPct val="65000"/>
        <a:buFont typeface="Courier New" pitchFamily="49" charset="0"/>
        <a:buChar char="o"/>
        <a:defRPr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Clr>
          <a:schemeClr val="accent2"/>
        </a:buClr>
        <a:buSzPct val="10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Clr>
          <a:schemeClr val="accent3"/>
        </a:buClr>
        <a:buSzPct val="65000"/>
        <a:buFont typeface="Courier New" pitchFamily="49" charset="0"/>
        <a:buChar char="o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Clr>
          <a:schemeClr val="accent2"/>
        </a:buClr>
        <a:buSzPct val="100000"/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Clr>
          <a:schemeClr val="accent3"/>
        </a:buClr>
        <a:buSzPct val="65000"/>
        <a:buFont typeface="Courier New" pitchFamily="49" charset="0"/>
        <a:buChar char="o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Clr>
          <a:schemeClr val="accent2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Clr>
          <a:schemeClr val="accent3"/>
        </a:buClr>
        <a:buSzPct val="65000"/>
        <a:buFont typeface="Courier New" pitchFamily="49" charset="0"/>
        <a:buChar char="o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Clr>
          <a:schemeClr val="accent2"/>
        </a:buClr>
        <a:buSzPct val="100000"/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4" Type="http://schemas.openxmlformats.org/officeDocument/2006/relationships/diagramLayout" Target="../diagrams/layout1.xml"/><Relationship Id="rId5" Type="http://schemas.openxmlformats.org/officeDocument/2006/relationships/diagramQuickStyle" Target="../diagrams/quickStyle1.xml"/><Relationship Id="rId6" Type="http://schemas.openxmlformats.org/officeDocument/2006/relationships/diagramColors" Target="../diagrams/colors1.xml"/><Relationship Id="rId7" Type="http://schemas.microsoft.com/office/2007/relationships/diagramDrawing" Target="../diagrams/drawing1.xml"/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3.xml"/><Relationship Id="rId12" Type="http://schemas.openxmlformats.org/officeDocument/2006/relationships/oleObject" Target="../embeddings/oleObject1.bin"/><Relationship Id="rId13" Type="http://schemas.openxmlformats.org/officeDocument/2006/relationships/image" Target="../media/image1.emf"/><Relationship Id="rId14" Type="http://schemas.openxmlformats.org/officeDocument/2006/relationships/diagramData" Target="../diagrams/data2.xml"/><Relationship Id="rId15" Type="http://schemas.openxmlformats.org/officeDocument/2006/relationships/diagramLayout" Target="../diagrams/layout2.xml"/><Relationship Id="rId16" Type="http://schemas.openxmlformats.org/officeDocument/2006/relationships/diagramQuickStyle" Target="../diagrams/quickStyle2.xml"/><Relationship Id="rId17" Type="http://schemas.openxmlformats.org/officeDocument/2006/relationships/diagramColors" Target="../diagrams/colors2.xml"/><Relationship Id="rId18" Type="http://schemas.microsoft.com/office/2007/relationships/diagramDrawing" Target="../diagrams/drawing2.xml"/><Relationship Id="rId19" Type="http://schemas.openxmlformats.org/officeDocument/2006/relationships/hyperlink" Target="http://www.brainyquote.com/quotes/authors/w/w_edwards_deming.html" TargetMode="External"/><Relationship Id="rId1" Type="http://schemas.openxmlformats.org/officeDocument/2006/relationships/vmlDrawing" Target="../drawings/vmlDrawing1.vml"/><Relationship Id="rId2" Type="http://schemas.openxmlformats.org/officeDocument/2006/relationships/tags" Target="../tags/tag1.xml"/><Relationship Id="rId3" Type="http://schemas.openxmlformats.org/officeDocument/2006/relationships/tags" Target="../tags/tag2.xml"/><Relationship Id="rId4" Type="http://schemas.openxmlformats.org/officeDocument/2006/relationships/tags" Target="../tags/tag3.xml"/><Relationship Id="rId5" Type="http://schemas.openxmlformats.org/officeDocument/2006/relationships/tags" Target="../tags/tag4.xml"/><Relationship Id="rId6" Type="http://schemas.openxmlformats.org/officeDocument/2006/relationships/tags" Target="../tags/tag5.xml"/><Relationship Id="rId7" Type="http://schemas.openxmlformats.org/officeDocument/2006/relationships/tags" Target="../tags/tag6.xml"/><Relationship Id="rId8" Type="http://schemas.openxmlformats.org/officeDocument/2006/relationships/tags" Target="../tags/tag7.xml"/><Relationship Id="rId9" Type="http://schemas.openxmlformats.org/officeDocument/2006/relationships/tags" Target="../tags/tag8.xml"/><Relationship Id="rId10" Type="http://schemas.openxmlformats.org/officeDocument/2006/relationships/tags" Target="../tags/tag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Diagram 10"/>
          <p:cNvGraphicFramePr/>
          <p:nvPr>
            <p:extLst>
              <p:ext uri="{D42A27DB-BD31-4B8C-83A1-F6EECF244321}">
                <p14:modId xmlns:p14="http://schemas.microsoft.com/office/powerpoint/2010/main" val="3410113398"/>
              </p:ext>
            </p:extLst>
          </p:nvPr>
        </p:nvGraphicFramePr>
        <p:xfrm>
          <a:off x="1143000" y="1219200"/>
          <a:ext cx="5715000" cy="3657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13" name="Rectangle 8"/>
          <p:cNvSpPr>
            <a:spLocks noGrp="1" noChangeArrowheads="1"/>
          </p:cNvSpPr>
          <p:nvPr>
            <p:ph type="title"/>
          </p:nvPr>
        </p:nvSpPr>
        <p:spPr>
          <a:xfrm>
            <a:off x="304800" y="304800"/>
            <a:ext cx="8229600" cy="1244600"/>
          </a:xfrm>
          <a:ln/>
        </p:spPr>
        <p:txBody>
          <a:bodyPr/>
          <a:lstStyle/>
          <a:p>
            <a:pPr algn="ctr"/>
            <a:r>
              <a:rPr lang="en-US" dirty="0" smtClean="0">
                <a:latin typeface="Arial" charset="0"/>
                <a:cs typeface="Arial" charset="0"/>
                <a:sym typeface="Arial" charset="0"/>
              </a:rPr>
              <a:t>Our original model</a:t>
            </a:r>
            <a:endParaRPr lang="en-US" dirty="0">
              <a:latin typeface="Arial" charset="0"/>
              <a:ea typeface="ヒラギノ角ゴ ProN W3" charset="0"/>
              <a:cs typeface="ヒラギノ角ゴ ProN W3" charset="0"/>
              <a:sym typeface="Arial" charset="0"/>
            </a:endParaRPr>
          </a:p>
        </p:txBody>
      </p:sp>
      <p:cxnSp>
        <p:nvCxnSpPr>
          <p:cNvPr id="5" name="Straight Arrow Connector 4"/>
          <p:cNvCxnSpPr/>
          <p:nvPr/>
        </p:nvCxnSpPr>
        <p:spPr>
          <a:xfrm>
            <a:off x="2514600" y="2057400"/>
            <a:ext cx="1447800" cy="1143000"/>
          </a:xfrm>
          <a:prstGeom prst="straightConnector1">
            <a:avLst/>
          </a:prstGeom>
          <a:ln w="38100">
            <a:solidFill>
              <a:schemeClr val="accent2">
                <a:lumMod val="60000"/>
                <a:lumOff val="4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228600" y="1219200"/>
            <a:ext cx="2590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Business Plan / </a:t>
            </a:r>
          </a:p>
          <a:p>
            <a:r>
              <a:rPr lang="en-US" sz="1600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Policy Deployment / Enterprise Alignment</a:t>
            </a:r>
            <a:endParaRPr lang="en-US" sz="1600" dirty="0">
              <a:solidFill>
                <a:schemeClr val="accent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10" name="Right Arrow 9"/>
          <p:cNvSpPr/>
          <p:nvPr/>
        </p:nvSpPr>
        <p:spPr>
          <a:xfrm>
            <a:off x="304800" y="2286000"/>
            <a:ext cx="1676400" cy="2057400"/>
          </a:xfrm>
          <a:prstGeom prst="rightArrow">
            <a:avLst/>
          </a:prstGeom>
          <a:solidFill>
            <a:schemeClr val="bg2">
              <a:lumMod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Customer Demand</a:t>
            </a:r>
            <a:endParaRPr lang="en-US" sz="1200" dirty="0"/>
          </a:p>
        </p:txBody>
      </p:sp>
      <p:sp>
        <p:nvSpPr>
          <p:cNvPr id="12" name="Right Arrow 11"/>
          <p:cNvSpPr/>
          <p:nvPr/>
        </p:nvSpPr>
        <p:spPr>
          <a:xfrm>
            <a:off x="6248400" y="2286000"/>
            <a:ext cx="1676400" cy="2057400"/>
          </a:xfrm>
          <a:prstGeom prst="rightArrow">
            <a:avLst/>
          </a:prstGeom>
          <a:solidFill>
            <a:schemeClr val="bg2">
              <a:lumMod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Customer Satisfaction</a:t>
            </a:r>
            <a:endParaRPr lang="en-US" sz="1200" dirty="0"/>
          </a:p>
        </p:txBody>
      </p:sp>
      <p:sp>
        <p:nvSpPr>
          <p:cNvPr id="9" name="Up Arrow 8"/>
          <p:cNvSpPr/>
          <p:nvPr/>
        </p:nvSpPr>
        <p:spPr>
          <a:xfrm>
            <a:off x="1981200" y="5105400"/>
            <a:ext cx="685800" cy="533400"/>
          </a:xfrm>
          <a:prstGeom prst="upArrow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Up Arrow 13"/>
          <p:cNvSpPr/>
          <p:nvPr/>
        </p:nvSpPr>
        <p:spPr>
          <a:xfrm>
            <a:off x="3124200" y="5105400"/>
            <a:ext cx="685800" cy="533400"/>
          </a:xfrm>
          <a:prstGeom prst="upArrow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Up Arrow 14"/>
          <p:cNvSpPr/>
          <p:nvPr/>
        </p:nvSpPr>
        <p:spPr>
          <a:xfrm>
            <a:off x="4343400" y="5105400"/>
            <a:ext cx="685800" cy="533400"/>
          </a:xfrm>
          <a:prstGeom prst="upArrow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Up Arrow 15"/>
          <p:cNvSpPr/>
          <p:nvPr/>
        </p:nvSpPr>
        <p:spPr>
          <a:xfrm>
            <a:off x="5562600" y="5105400"/>
            <a:ext cx="685800" cy="533400"/>
          </a:xfrm>
          <a:prstGeom prst="upArrow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/>
          <p:cNvSpPr/>
          <p:nvPr/>
        </p:nvSpPr>
        <p:spPr>
          <a:xfrm>
            <a:off x="2133600" y="5638800"/>
            <a:ext cx="3962400" cy="381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Sound Financials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Object 9" hidden="1"/>
          <p:cNvGraphicFramePr>
            <a:graphicFrameLocks noChangeAspect="1"/>
          </p:cNvGraphicFramePr>
          <p:nvPr>
            <p:custDataLst>
              <p:tags r:id="rId2"/>
            </p:custData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7610" name="think-cell Slide" r:id="rId12" imgW="360" imgH="360" progId="">
                  <p:embed/>
                </p:oleObj>
              </mc:Choice>
              <mc:Fallback>
                <p:oleObj name="think-cell Slide" r:id="rId12" imgW="360" imgH="360" progId="">
                  <p:embed/>
                  <p:pic>
                    <p:nvPicPr>
                      <p:cNvPr id="0" name="Picture 2" hidden="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13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2" name="Rectangle 11"/>
          <p:cNvSpPr/>
          <p:nvPr>
            <p:custDataLst>
              <p:tags r:id="rId3"/>
            </p:custDataLst>
          </p:nvPr>
        </p:nvSpPr>
        <p:spPr>
          <a:xfrm>
            <a:off x="811670" y="4528864"/>
            <a:ext cx="7787818" cy="1431988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50000">
                <a:schemeClr val="bg2">
                  <a:lumMod val="50000"/>
                </a:schemeClr>
              </a:gs>
              <a:gs pos="100000">
                <a:schemeClr val="bg1"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>
            <p:custDataLst>
              <p:tags r:id="rId4"/>
            </p:custDataLst>
          </p:nvPr>
        </p:nvSpPr>
        <p:spPr>
          <a:xfrm>
            <a:off x="811670" y="3027868"/>
            <a:ext cx="7787818" cy="1431988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50000">
                <a:schemeClr val="bg2">
                  <a:lumMod val="75000"/>
                  <a:alpha val="50000"/>
                </a:schemeClr>
              </a:gs>
              <a:gs pos="100000">
                <a:schemeClr val="bg1"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>
            <p:custDataLst>
              <p:tags r:id="rId5"/>
            </p:custDataLst>
          </p:nvPr>
        </p:nvSpPr>
        <p:spPr>
          <a:xfrm>
            <a:off x="811670" y="1591469"/>
            <a:ext cx="7787818" cy="1367391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50000">
                <a:schemeClr val="bg2">
                  <a:lumMod val="90000"/>
                  <a:alpha val="26000"/>
                </a:schemeClr>
              </a:gs>
              <a:gs pos="100000">
                <a:schemeClr val="bg1">
                  <a:alpha val="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>
          <a:xfrm>
            <a:off x="369888" y="533935"/>
            <a:ext cx="8229600" cy="1143000"/>
          </a:xfrm>
        </p:spPr>
        <p:txBody>
          <a:bodyPr/>
          <a:lstStyle/>
          <a:p>
            <a:r>
              <a:rPr lang="en-US" dirty="0" smtClean="0"/>
              <a:t>CI impact pyramid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4294967295"/>
            <p:custDataLst>
              <p:tags r:id="rId7"/>
            </p:custDataLst>
          </p:nvPr>
        </p:nvSpPr>
        <p:spPr>
          <a:xfrm>
            <a:off x="8456613" y="6626225"/>
            <a:ext cx="230187" cy="215900"/>
          </a:xfrm>
          <a:prstGeom prst="rect">
            <a:avLst/>
          </a:prstGeom>
        </p:spPr>
        <p:txBody>
          <a:bodyPr/>
          <a:lstStyle/>
          <a:p>
            <a:fld id="{7C18F174-B737-4E86-80A2-9F39DF812071}" type="datetime1">
              <a:rPr lang="en-US" sz="300" smtClean="0"/>
              <a:pPr/>
              <a:t>6/07/15</a:t>
            </a:fld>
            <a:endParaRPr lang="en-US" sz="300" dirty="0"/>
          </a:p>
        </p:txBody>
      </p:sp>
      <p:graphicFrame>
        <p:nvGraphicFramePr>
          <p:cNvPr id="5" name="Diagram 4"/>
          <p:cNvGraphicFramePr/>
          <p:nvPr>
            <p:custDataLst>
              <p:tags r:id="rId8"/>
            </p:custDataLst>
          </p:nvPr>
        </p:nvGraphicFramePr>
        <p:xfrm>
          <a:off x="1834536" y="1479550"/>
          <a:ext cx="5463395" cy="448992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4" r:lo="rId15" r:qs="rId16" r:cs="rId17"/>
          </a:graphicData>
        </a:graphic>
      </p:graphicFrame>
      <p:cxnSp>
        <p:nvCxnSpPr>
          <p:cNvPr id="7" name="Straight Arrow Connector 6"/>
          <p:cNvCxnSpPr/>
          <p:nvPr>
            <p:custDataLst>
              <p:tags r:id="rId9"/>
            </p:custDataLst>
          </p:nvPr>
        </p:nvCxnSpPr>
        <p:spPr>
          <a:xfrm rot="5400000" flipH="1" flipV="1">
            <a:off x="-1378526" y="3780077"/>
            <a:ext cx="4378803" cy="1588"/>
          </a:xfrm>
          <a:prstGeom prst="straightConnector1">
            <a:avLst/>
          </a:prstGeom>
          <a:ln w="381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>
            <p:custDataLst>
              <p:tags r:id="rId10"/>
            </p:custDataLst>
          </p:nvPr>
        </p:nvSpPr>
        <p:spPr>
          <a:xfrm rot="16200000">
            <a:off x="83021" y="3438873"/>
            <a:ext cx="992258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400" b="1" dirty="0" smtClean="0">
                <a:solidFill>
                  <a:schemeClr val="bg2">
                    <a:lumMod val="10000"/>
                  </a:schemeClr>
                </a:solidFill>
              </a:rPr>
              <a:t>Impact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395536" y="2130724"/>
            <a:ext cx="428002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400" dirty="0" smtClean="0"/>
              <a:t>1/3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395536" y="3554082"/>
            <a:ext cx="428002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400" dirty="0" smtClean="0"/>
              <a:t>1/3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395536" y="5080958"/>
            <a:ext cx="428002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400" dirty="0" smtClean="0"/>
              <a:t>1/3</a:t>
            </a:r>
          </a:p>
        </p:txBody>
      </p:sp>
      <p:cxnSp>
        <p:nvCxnSpPr>
          <p:cNvPr id="18" name="Straight Arrow Connector 17"/>
          <p:cNvCxnSpPr/>
          <p:nvPr/>
        </p:nvCxnSpPr>
        <p:spPr>
          <a:xfrm>
            <a:off x="1772051" y="6142774"/>
            <a:ext cx="5560734" cy="1588"/>
          </a:xfrm>
          <a:prstGeom prst="straightConnector1">
            <a:avLst/>
          </a:prstGeom>
          <a:ln w="38100"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2708511" y="6167840"/>
            <a:ext cx="3726981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lang="en-US" sz="2400" b="1" dirty="0" smtClean="0">
                <a:solidFill>
                  <a:schemeClr val="bg2">
                    <a:lumMod val="10000"/>
                  </a:schemeClr>
                </a:solidFill>
              </a:rPr>
              <a:t># of improvement actions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3910988" y="2628900"/>
            <a:ext cx="113814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</a:rPr>
              <a:t>5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2057400" y="5638800"/>
            <a:ext cx="2534348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400" dirty="0" smtClean="0">
                <a:solidFill>
                  <a:schemeClr val="bg1"/>
                </a:solidFill>
              </a:rPr>
              <a:t>500 improvements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3016439" y="4097216"/>
            <a:ext cx="343043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2400" dirty="0" smtClean="0">
                <a:solidFill>
                  <a:schemeClr val="bg1"/>
                </a:solidFill>
              </a:rPr>
              <a:t>50</a:t>
            </a:r>
          </a:p>
        </p:txBody>
      </p:sp>
      <p:sp>
        <p:nvSpPr>
          <p:cNvPr id="25" name="Oval 24"/>
          <p:cNvSpPr/>
          <p:nvPr/>
        </p:nvSpPr>
        <p:spPr>
          <a:xfrm>
            <a:off x="5864469" y="1934312"/>
            <a:ext cx="1881554" cy="615462"/>
          </a:xfrm>
          <a:prstGeom prst="ellipse">
            <a:avLst/>
          </a:prstGeom>
          <a:solidFill>
            <a:schemeClr val="bg2">
              <a:lumMod val="9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smtClean="0"/>
              <a:t>Major Launches</a:t>
            </a:r>
            <a:endParaRPr lang="en-US" sz="1050" dirty="0"/>
          </a:p>
        </p:txBody>
      </p:sp>
      <p:sp>
        <p:nvSpPr>
          <p:cNvPr id="26" name="Oval 25"/>
          <p:cNvSpPr/>
          <p:nvPr/>
        </p:nvSpPr>
        <p:spPr>
          <a:xfrm>
            <a:off x="6550268" y="3390287"/>
            <a:ext cx="1608993" cy="615462"/>
          </a:xfrm>
          <a:prstGeom prst="ellipse">
            <a:avLst/>
          </a:prstGeom>
          <a:solidFill>
            <a:schemeClr val="bg2">
              <a:lumMod val="7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 dirty="0" smtClean="0"/>
              <a:t>Kaizen</a:t>
            </a:r>
            <a:endParaRPr lang="en-US" sz="1800" dirty="0"/>
          </a:p>
        </p:txBody>
      </p:sp>
      <p:sp>
        <p:nvSpPr>
          <p:cNvPr id="27" name="Oval 26"/>
          <p:cNvSpPr/>
          <p:nvPr/>
        </p:nvSpPr>
        <p:spPr>
          <a:xfrm>
            <a:off x="7209692" y="4920149"/>
            <a:ext cx="1389796" cy="615462"/>
          </a:xfrm>
          <a:prstGeom prst="ellipse">
            <a:avLst/>
          </a:prstGeom>
          <a:solidFill>
            <a:schemeClr val="bg2">
              <a:lumMod val="5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Suggestions</a:t>
            </a:r>
            <a:endParaRPr lang="en-US" sz="1100" dirty="0"/>
          </a:p>
        </p:txBody>
      </p:sp>
      <p:sp>
        <p:nvSpPr>
          <p:cNvPr id="31" name="TextBox 30"/>
          <p:cNvSpPr txBox="1"/>
          <p:nvPr/>
        </p:nvSpPr>
        <p:spPr>
          <a:xfrm>
            <a:off x="5868837" y="5609492"/>
            <a:ext cx="945773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400" dirty="0" smtClean="0">
                <a:solidFill>
                  <a:schemeClr val="bg1"/>
                </a:solidFill>
              </a:rPr>
              <a:t>88% of FTE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5689615" y="4097216"/>
            <a:ext cx="318998" cy="215444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400" dirty="0" smtClean="0">
                <a:solidFill>
                  <a:schemeClr val="bg1"/>
                </a:solidFill>
              </a:rPr>
              <a:t>10</a:t>
            </a:r>
            <a:r>
              <a:rPr lang="en-US" sz="1050" dirty="0" smtClean="0">
                <a:solidFill>
                  <a:schemeClr val="bg1"/>
                </a:solidFill>
              </a:rPr>
              <a:t>%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4880571" y="2628900"/>
            <a:ext cx="296556" cy="246221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r>
              <a:rPr lang="en-US" sz="1600" dirty="0" smtClean="0">
                <a:solidFill>
                  <a:schemeClr val="bg1"/>
                </a:solidFill>
              </a:rPr>
              <a:t>2%</a:t>
            </a:r>
          </a:p>
        </p:txBody>
      </p:sp>
      <p:sp>
        <p:nvSpPr>
          <p:cNvPr id="29" name="Rectangle 28"/>
          <p:cNvSpPr/>
          <p:nvPr/>
        </p:nvSpPr>
        <p:spPr>
          <a:xfrm>
            <a:off x="5181600" y="533400"/>
            <a:ext cx="3352800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en-US" sz="1600" i="1" dirty="0" smtClean="0"/>
              <a:t>“It is not necessary to change. Survival is not mandatory.”</a:t>
            </a:r>
          </a:p>
          <a:p>
            <a:pPr algn="l"/>
            <a:endParaRPr lang="en-US" sz="1600" i="1" dirty="0" smtClean="0"/>
          </a:p>
          <a:p>
            <a:r>
              <a:rPr lang="en-US" sz="1600" i="1" dirty="0" smtClean="0">
                <a:hlinkClick r:id="rId19" action="ppaction://hlinkfile"/>
              </a:rPr>
              <a:t>- W. Edwards Deming </a:t>
            </a:r>
            <a:endParaRPr lang="en-US" sz="1600" i="1" dirty="0" smtClean="0"/>
          </a:p>
        </p:txBody>
      </p:sp>
    </p:spTree>
  </p:cSld>
  <p:clrMapOvr>
    <a:masterClrMapping/>
  </p:clrMapOvr>
  <p:transition xmlns:p14="http://schemas.microsoft.com/office/powerpoint/2010/main"/>
  <p:timing>
    <p:tnLst>
      <p:par>
        <p:cTn xmlns:p14="http://schemas.microsoft.com/office/powerpoint/2010/main"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0BibNa1jokCeZ22_5YlvHw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lC2ZGCoV0KlxrYfmwDgFQ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TDKEu8JsX0O6xqCSGscfNQ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rBA25Tm.20.tuzSHOoTEKw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IZohGzZmaEOxkex_pwcTjQ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V7s5a2Ne6E2dBUEMjKMsVA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Uo7Q2mBEb0e_IXxWGMEZgg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B7c6G6uCUUCkHfqo_oOfYA"/>
</p:tagLst>
</file>

<file path=ppt/theme/theme1.xml><?xml version="1.0" encoding="utf-8"?>
<a:theme xmlns:a="http://schemas.openxmlformats.org/drawingml/2006/main" name="Vistaprint-February2010">
  <a:themeElements>
    <a:clrScheme name="vistaprint-2-21-2010">
      <a:dk1>
        <a:srgbClr val="4D4D4F"/>
      </a:dk1>
      <a:lt1>
        <a:sysClr val="window" lastClr="FFFFFF"/>
      </a:lt1>
      <a:dk2>
        <a:srgbClr val="00539F"/>
      </a:dk2>
      <a:lt2>
        <a:srgbClr val="CAE8F9"/>
      </a:lt2>
      <a:accent1>
        <a:srgbClr val="2C99DA"/>
      </a:accent1>
      <a:accent2>
        <a:srgbClr val="D1005D"/>
      </a:accent2>
      <a:accent3>
        <a:srgbClr val="55A51C"/>
      </a:accent3>
      <a:accent4>
        <a:srgbClr val="FFE513"/>
      </a:accent4>
      <a:accent5>
        <a:srgbClr val="FF7900"/>
      </a:accent5>
      <a:accent6>
        <a:srgbClr val="542988"/>
      </a:accent6>
      <a:hlink>
        <a:srgbClr val="00539F"/>
      </a:hlink>
      <a:folHlink>
        <a:srgbClr val="D1005D"/>
      </a:folHlink>
    </a:clrScheme>
    <a:fontScheme name="vistaprint-2-21-2010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9849</TotalTime>
  <Pages>0</Pages>
  <Words>124</Words>
  <Characters>0</Characters>
  <Application>Microsoft Macintosh PowerPoint</Application>
  <PresentationFormat>On-screen Show (4:3)</PresentationFormat>
  <Lines>0</Lines>
  <Paragraphs>43</Paragraphs>
  <Slides>2</Slides>
  <Notes>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Vistaprint-February2010</vt:lpstr>
      <vt:lpstr>think-cell Slide</vt:lpstr>
      <vt:lpstr>Our original model</vt:lpstr>
      <vt:lpstr>CI impact pyramid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subject/>
  <dc:creator>Bas Berentsen</dc:creator>
  <cp:keywords/>
  <dc:description/>
  <cp:lastModifiedBy>Sarah Brown</cp:lastModifiedBy>
  <cp:revision>102</cp:revision>
  <dcterms:modified xsi:type="dcterms:W3CDTF">2015-07-06T04:10:02Z</dcterms:modified>
</cp:coreProperties>
</file>